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1" r:id="rId3"/>
    <p:sldId id="260" r:id="rId4"/>
  </p:sldIdLst>
  <p:sldSz cx="6858000" cy="9144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811"/>
    <a:srgbClr val="D2232B"/>
    <a:srgbClr val="00ADEE"/>
    <a:srgbClr val="FCF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6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734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52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420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775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44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58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031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25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353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323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81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B4D5B-54BF-400E-B3C3-529C9F431AB3}" type="datetimeFigureOut">
              <a:rPr lang="es-CL" smtClean="0"/>
              <a:t>17-06-2015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88E-F1F1-4517-BB27-943C4CC20A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213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878460" y="3738578"/>
            <a:ext cx="4744528" cy="4247317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Instrucción:</a:t>
            </a:r>
          </a:p>
          <a:p>
            <a:r>
              <a:rPr lang="es-MX" b="1" dirty="0" smtClean="0"/>
              <a:t>  </a:t>
            </a:r>
          </a:p>
          <a:p>
            <a:r>
              <a:rPr lang="es-CL" dirty="0"/>
              <a:t>Esta actividad consiste en identificar los dibujos que terminan con la vocal </a:t>
            </a:r>
            <a:r>
              <a:rPr lang="es-CL" dirty="0" smtClean="0"/>
              <a:t>“A”.</a:t>
            </a:r>
          </a:p>
          <a:p>
            <a:endParaRPr lang="es-ES" dirty="0"/>
          </a:p>
          <a:p>
            <a:r>
              <a:rPr lang="es-CL" dirty="0" smtClean="0"/>
              <a:t>1. Elijan </a:t>
            </a:r>
            <a:r>
              <a:rPr lang="es-CL" dirty="0"/>
              <a:t>un objeto e </a:t>
            </a:r>
            <a:r>
              <a:rPr lang="es-CL" dirty="0" smtClean="0"/>
              <a:t>identifiquen con qué </a:t>
            </a:r>
            <a:r>
              <a:rPr lang="es-CL" dirty="0" smtClean="0"/>
              <a:t>     vocal </a:t>
            </a:r>
            <a:r>
              <a:rPr lang="es-CL" dirty="0" smtClean="0"/>
              <a:t>termina </a:t>
            </a:r>
            <a:r>
              <a:rPr lang="es-CL" dirty="0"/>
              <a:t>(sin hacer  </a:t>
            </a:r>
            <a:r>
              <a:rPr lang="es-CL" dirty="0" err="1"/>
              <a:t>click</a:t>
            </a:r>
            <a:r>
              <a:rPr lang="es-CL" dirty="0" smtClean="0"/>
              <a:t>).</a:t>
            </a:r>
            <a:endParaRPr lang="es-ES" dirty="0"/>
          </a:p>
          <a:p>
            <a:r>
              <a:rPr lang="es-CL" dirty="0" smtClean="0"/>
              <a:t>2. Haz </a:t>
            </a:r>
            <a:r>
              <a:rPr lang="es-CL" dirty="0" err="1"/>
              <a:t>click</a:t>
            </a:r>
            <a:r>
              <a:rPr lang="es-CL" dirty="0"/>
              <a:t> sobre el objeto para ver si han elegido </a:t>
            </a:r>
            <a:r>
              <a:rPr lang="es-CL" dirty="0" smtClean="0"/>
              <a:t>correctamente.</a:t>
            </a:r>
            <a:endParaRPr lang="es-ES" dirty="0"/>
          </a:p>
          <a:p>
            <a:r>
              <a:rPr lang="es-CL" dirty="0" smtClean="0"/>
              <a:t>3. Si </a:t>
            </a:r>
            <a:r>
              <a:rPr lang="es-CL" dirty="0"/>
              <a:t>termina  en la vocal </a:t>
            </a:r>
            <a:r>
              <a:rPr lang="es-CL" dirty="0" smtClean="0"/>
              <a:t>“A” </a:t>
            </a:r>
            <a:r>
              <a:rPr lang="es-CL" dirty="0"/>
              <a:t>quedará coloreado de lo contrario aparecerá una </a:t>
            </a:r>
            <a:r>
              <a:rPr lang="es-CL" dirty="0" smtClean="0"/>
              <a:t>X.</a:t>
            </a:r>
            <a:endParaRPr lang="es-ES" dirty="0"/>
          </a:p>
          <a:p>
            <a:r>
              <a:rPr lang="es-CL" dirty="0"/>
              <a:t>4. Pasa </a:t>
            </a:r>
            <a:r>
              <a:rPr lang="es-CL" dirty="0" smtClean="0"/>
              <a:t>a la </a:t>
            </a:r>
            <a:r>
              <a:rPr lang="es-CL" dirty="0"/>
              <a:t>siguiente </a:t>
            </a:r>
            <a:r>
              <a:rPr lang="es-CL" dirty="0" smtClean="0"/>
              <a:t>imagen.</a:t>
            </a:r>
          </a:p>
          <a:p>
            <a:endParaRPr lang="es-CL" dirty="0"/>
          </a:p>
          <a:p>
            <a:r>
              <a:rPr lang="es-CL" sz="1600" b="1" dirty="0" smtClean="0"/>
              <a:t>Estímulos: </a:t>
            </a:r>
            <a:r>
              <a:rPr lang="es-CL" sz="1600" dirty="0" smtClean="0"/>
              <a:t>Cuadro, corona, cuchillo, arco, momia, espada, onda, copa.</a:t>
            </a:r>
            <a:endParaRPr lang="es-ES" sz="1600" b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115416"/>
            <a:ext cx="21672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s-CL" alt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65" y="4940934"/>
            <a:ext cx="2066432" cy="37378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174" y="-115416"/>
            <a:ext cx="757188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03" y="-73408"/>
            <a:ext cx="6858000" cy="9126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7" y="8830306"/>
            <a:ext cx="3647793" cy="324000"/>
          </a:xfrm>
          <a:prstGeom prst="rect">
            <a:avLst/>
          </a:prstGeom>
          <a:effectLst>
            <a:glow rad="38100">
              <a:schemeClr val="tx1">
                <a:lumMod val="75000"/>
                <a:lumOff val="25000"/>
                <a:alpha val="91000"/>
              </a:schemeClr>
            </a:glow>
            <a:softEdge rad="0"/>
          </a:effectLst>
        </p:spPr>
      </p:pic>
      <p:pic>
        <p:nvPicPr>
          <p:cNvPr id="3" name="Picture 2" descr="http://caligrafix.cl/wp-content/uploads/2013/11/logo-caligrafix-sma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8550545"/>
            <a:ext cx="1562700" cy="5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1287" t="6885" r="30852" b="78560"/>
          <a:stretch/>
        </p:blipFill>
        <p:spPr>
          <a:xfrm>
            <a:off x="3511352" y="576720"/>
            <a:ext cx="1224951" cy="132846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0310" t="26733" r="27552" b="52663"/>
          <a:stretch/>
        </p:blipFill>
        <p:spPr>
          <a:xfrm>
            <a:off x="3446250" y="2396265"/>
            <a:ext cx="1518249" cy="188055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9219" t="22007" r="53674" b="64950"/>
          <a:stretch/>
        </p:blipFill>
        <p:spPr>
          <a:xfrm>
            <a:off x="2014386" y="1964059"/>
            <a:ext cx="1173192" cy="11904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633" t="8775" r="74222" b="73835"/>
          <a:stretch/>
        </p:blipFill>
        <p:spPr>
          <a:xfrm>
            <a:off x="181154" y="748607"/>
            <a:ext cx="1587260" cy="158726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0126" t="56883" r="47295" b="26671"/>
          <a:stretch/>
        </p:blipFill>
        <p:spPr>
          <a:xfrm>
            <a:off x="2756257" y="5134841"/>
            <a:ext cx="862642" cy="150099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78323" t="31064" r="4822" b="52869"/>
          <a:stretch/>
        </p:blipFill>
        <p:spPr>
          <a:xfrm>
            <a:off x="5366968" y="2781721"/>
            <a:ext cx="1155941" cy="146649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9560" t="3687" r="2264" b="73819"/>
          <a:stretch/>
        </p:blipFill>
        <p:spPr>
          <a:xfrm>
            <a:off x="4773042" y="282780"/>
            <a:ext cx="1932317" cy="20530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58" b="19947" l="52486" r="67290">
                        <a14:foregroundMark x1="64262" y1="10624" x2="65196" y2="7487"/>
                        <a14:foregroundMark x1="55738" y1="17727" x2="52486" y2="19118"/>
                      </a14:backgroundRemoval>
                    </a14:imgEffect>
                  </a14:imgLayer>
                </a14:imgProps>
              </a:ext>
            </a:extLst>
          </a:blip>
          <a:srcRect l="51287" t="6885" r="30852" b="78560"/>
          <a:stretch/>
        </p:blipFill>
        <p:spPr>
          <a:xfrm>
            <a:off x="3513721" y="568768"/>
            <a:ext cx="1224951" cy="13284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612" b="45191" l="52336" r="70318">
                        <a14:foregroundMark x1="66579" y1="30305" x2="68748" y2="27641"/>
                        <a14:foregroundMark x1="67664" y1="32880" x2="70318" y2="34389"/>
                        <a14:foregroundMark x1="56673" y1="41255" x2="52336" y2="45102"/>
                      </a14:backgroundRemoval>
                    </a14:imgEffect>
                  </a14:imgLayer>
                </a14:imgProps>
              </a:ext>
            </a:extLst>
          </a:blip>
          <a:srcRect l="50310" t="26733" r="27552" b="52663"/>
          <a:stretch/>
        </p:blipFill>
        <p:spPr>
          <a:xfrm>
            <a:off x="3442549" y="2390242"/>
            <a:ext cx="1518249" cy="18805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291" b="33738" l="29869" r="44598">
                        <a14:foregroundMark x1="29869" y1="24623" x2="31103" y2="25925"/>
                        <a14:foregroundMark x1="43028" y1="26014" x2="44112" y2="24268"/>
                      </a14:backgroundRemoval>
                    </a14:imgEffect>
                  </a14:imgLayer>
                </a14:imgProps>
              </a:ext>
            </a:extLst>
          </a:blip>
          <a:srcRect l="29219" t="22007" r="53674" b="64950"/>
          <a:stretch/>
        </p:blipFill>
        <p:spPr>
          <a:xfrm>
            <a:off x="2014189" y="1961679"/>
            <a:ext cx="1173192" cy="11904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00" b="24416" l="3626" r="24972">
                        <a14:foregroundMark x1="6879" y1="23498" x2="4262" y2="9500"/>
                        <a14:foregroundMark x1="22093" y1="11039" x2="23776" y2="23616"/>
                        <a14:foregroundMark x1="6579" y1="16632" x2="4411" y2="21989"/>
                        <a14:foregroundMark x1="6729" y1="10210" x2="11551" y2="9618"/>
                        <a14:foregroundMark x1="4860" y1="17313" x2="3925" y2="22107"/>
                        <a14:foregroundMark x1="4561" y1="23616" x2="12636" y2="24416"/>
                        <a14:foregroundMark x1="12150" y1="24416" x2="20523" y2="24297"/>
                        <a14:foregroundMark x1="21009" y1="23972" x2="24075" y2="24060"/>
                        <a14:foregroundMark x1="22692" y1="10565" x2="16636" y2="9500"/>
                        <a14:foregroundMark x1="23178" y1="11483" x2="24411" y2="15567"/>
                        <a14:foregroundMark x1="23925" y1="16839" x2="25009" y2="20361"/>
                        <a14:foregroundMark x1="24075" y1="22107" x2="24860" y2="20006"/>
                        <a14:foregroundMark x1="6430" y1="12548" x2="3776" y2="14649"/>
                        <a14:foregroundMark x1="7028" y1="17194" x2="3626" y2="19059"/>
                      </a14:backgroundRemoval>
                    </a14:imgEffect>
                  </a14:imgLayer>
                </a14:imgProps>
              </a:ext>
            </a:extLst>
          </a:blip>
          <a:srcRect l="2633" t="8775" r="74222" b="73835"/>
          <a:stretch/>
        </p:blipFill>
        <p:spPr>
          <a:xfrm>
            <a:off x="181643" y="748607"/>
            <a:ext cx="1587260" cy="15872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479" b="71648" l="40411" r="51589">
                        <a14:foregroundMark x1="43850" y1="60669" x2="51589" y2="60758"/>
                        <a14:foregroundMark x1="50056" y1="59959" x2="40411" y2="60669"/>
                      </a14:backgroundRemoval>
                    </a14:imgEffect>
                  </a14:imgLayer>
                </a14:imgProps>
              </a:ext>
            </a:extLst>
          </a:blip>
          <a:srcRect l="40126" t="56883" r="47295" b="26671"/>
          <a:stretch/>
        </p:blipFill>
        <p:spPr>
          <a:xfrm>
            <a:off x="2756257" y="5140167"/>
            <a:ext cx="862642" cy="150099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844" b="46020" l="80000" r="99813">
                        <a14:foregroundMark x1="88037" y1="36372" x2="91140" y2="32524"/>
                        <a14:foregroundMark x1="82916" y1="35573" x2="82467" y2="32199"/>
                        <a14:foregroundMark x1="86467" y1="43948" x2="85720" y2="46049"/>
                        <a14:foregroundMark x1="88972" y1="35928" x2="90206" y2="31844"/>
                        <a14:foregroundMark x1="99813" y1="39302" x2="99813" y2="39302"/>
                      </a14:backgroundRemoval>
                    </a14:imgEffect>
                  </a14:imgLayer>
                </a14:imgProps>
              </a:ext>
            </a:extLst>
          </a:blip>
          <a:srcRect l="78323" t="31064" r="4822" b="52869"/>
          <a:stretch/>
        </p:blipFill>
        <p:spPr>
          <a:xfrm>
            <a:off x="5366967" y="2791955"/>
            <a:ext cx="1155941" cy="1466491"/>
          </a:xfrm>
          <a:prstGeom prst="rect">
            <a:avLst/>
          </a:prstGeom>
        </p:spPr>
      </p:pic>
      <p:pic>
        <p:nvPicPr>
          <p:cNvPr id="34" name="Imagen 33"/>
          <p:cNvPicPr>
            <a:picLocks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85" b="26546" l="70019" r="96972">
                        <a14:foregroundMark x1="72336" y1="5949" x2="90168" y2="21456"/>
                        <a14:foregroundMark x1="94953" y1="24652" x2="88673" y2="20509"/>
                      </a14:backgroundRemoval>
                    </a14:imgEffect>
                  </a14:imgLayer>
                </a14:imgProps>
              </a:ext>
            </a:extLst>
          </a:blip>
          <a:srcRect l="68171" t="2726" r="885" b="73454"/>
          <a:stretch/>
        </p:blipFill>
        <p:spPr>
          <a:xfrm>
            <a:off x="4678150" y="186187"/>
            <a:ext cx="2122100" cy="217385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68" y="2953701"/>
            <a:ext cx="952500" cy="1143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055">
            <a:off x="3844130" y="2241299"/>
            <a:ext cx="634855" cy="217972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35" y="2048621"/>
            <a:ext cx="952500" cy="1143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96" y="5348974"/>
            <a:ext cx="639305" cy="1143000"/>
          </a:xfrm>
          <a:prstGeom prst="rect">
            <a:avLst/>
          </a:prstGeom>
        </p:spPr>
      </p:pic>
      <p:pic>
        <p:nvPicPr>
          <p:cNvPr id="1026" name="Picture 2" descr="http://www.idecc.net/LeaMejor/Curso/imgs/Incorrect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90" y="989175"/>
            <a:ext cx="1138387" cy="104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idecc.net/LeaMejor/Curso/imgs/Incorrect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00" y="965307"/>
            <a:ext cx="719783" cy="6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idecc.net/LeaMejor/Curso/imgs/Incorrect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95" y="906445"/>
            <a:ext cx="1002700" cy="9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981" b="78485" l="7402" r="26019">
                        <a14:backgroundMark x1="18729" y1="39361" x2="19215" y2="43889"/>
                        <a14:backgroundMark x1="8636" y1="54661" x2="9421" y2="61645"/>
                        <a14:backgroundMark x1="18953" y1="45013" x2="22991" y2="48062"/>
                      </a14:backgroundRemoval>
                    </a14:imgEffect>
                  </a14:imgLayer>
                </a14:imgProps>
              </a:ext>
            </a:extLst>
          </a:blip>
          <a:srcRect l="7647" t="35195" r="74240" b="21706"/>
          <a:stretch/>
        </p:blipFill>
        <p:spPr>
          <a:xfrm>
            <a:off x="526210" y="3173345"/>
            <a:ext cx="1242204" cy="3933645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981" b="78485" l="7402" r="26019">
                        <a14:backgroundMark x1="18729" y1="39361" x2="19215" y2="43889"/>
                        <a14:backgroundMark x1="8636" y1="54661" x2="9421" y2="61645"/>
                        <a14:backgroundMark x1="18953" y1="45013" x2="22991" y2="48062"/>
                      </a14:backgroundRemoval>
                    </a14:imgEffect>
                  </a14:imgLayer>
                </a14:imgProps>
              </a:ext>
            </a:extLst>
          </a:blip>
          <a:srcRect l="7647" t="35195" r="74240" b="21706"/>
          <a:stretch/>
        </p:blipFill>
        <p:spPr>
          <a:xfrm>
            <a:off x="525870" y="3173345"/>
            <a:ext cx="1242204" cy="393364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0" y="3473900"/>
            <a:ext cx="952500" cy="346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views.123rf.com/images/primeproud/primeproud1201/primeproud120100055/11804427-Wood-board-and-paper-sheet-with-black-paper-clip--Stock-Vector-board-notice-bulle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289">
            <a:off x="-1247360" y="-205140"/>
            <a:ext cx="9126232" cy="91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 rot="20627537">
            <a:off x="908157" y="2212507"/>
            <a:ext cx="409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Comic Sans MS" panose="030F0702030302020204" pitchFamily="66" charset="0"/>
              </a:rPr>
              <a:t>Actividad Complementaria </a:t>
            </a:r>
            <a:endParaRPr lang="es-CL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20627537">
            <a:off x="856282" y="2775836"/>
            <a:ext cx="471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¿Has ido de paseo a algún museo? </a:t>
            </a:r>
            <a:endParaRPr lang="es-CL" sz="2400" dirty="0" smtClean="0"/>
          </a:p>
          <a:p>
            <a:endParaRPr lang="es-CL" sz="2400" dirty="0"/>
          </a:p>
        </p:txBody>
      </p:sp>
      <p:sp>
        <p:nvSpPr>
          <p:cNvPr id="5" name="CuadroTexto 3"/>
          <p:cNvSpPr txBox="1"/>
          <p:nvPr/>
        </p:nvSpPr>
        <p:spPr>
          <a:xfrm rot="20627537">
            <a:off x="1105377" y="3455359"/>
            <a:ext cx="370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¿</a:t>
            </a:r>
            <a:r>
              <a:rPr lang="es-CL" sz="2400" dirty="0"/>
              <a:t>Recuerdas alguno que te haya gustado? </a:t>
            </a:r>
          </a:p>
        </p:txBody>
      </p:sp>
      <p:sp>
        <p:nvSpPr>
          <p:cNvPr id="6" name="CuadroTexto 3"/>
          <p:cNvSpPr txBox="1"/>
          <p:nvPr/>
        </p:nvSpPr>
        <p:spPr>
          <a:xfrm rot="20627537">
            <a:off x="1360200" y="4295488"/>
            <a:ext cx="370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Coméntalo</a:t>
            </a:r>
            <a:r>
              <a:rPr lang="es-CL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07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704</TotalTime>
  <Words>115</Words>
  <Application>Microsoft Office PowerPoint</Application>
  <PresentationFormat>Presentación en pantalla (4:3)</PresentationFormat>
  <Paragraphs>15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Comic Sans MS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Arenas</dc:creator>
  <cp:lastModifiedBy>Claudia Arenas</cp:lastModifiedBy>
  <cp:revision>40</cp:revision>
  <dcterms:created xsi:type="dcterms:W3CDTF">2015-03-19T00:40:34Z</dcterms:created>
  <dcterms:modified xsi:type="dcterms:W3CDTF">2015-06-17T14:17:24Z</dcterms:modified>
</cp:coreProperties>
</file>